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257F1-C9F3-4090-9F55-1AD561CD4F96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45C64-405B-413D-BE9F-6188BDEB3E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836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45C64-405B-413D-BE9F-6188BDEB3E5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432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196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2614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837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907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69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323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918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156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660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20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024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EC7C3-892A-4C24-9DFD-7EABBAF1ACC4}" type="datetimeFigureOut">
              <a:rPr lang="en-IN" smtClean="0"/>
              <a:t>21-11-2024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D38F8-6365-46BE-B98B-8C7CA13FD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5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7834" y="1196752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Celebration of 76</a:t>
            </a:r>
            <a:r>
              <a:rPr lang="en-US" sz="2400" b="1" baseline="30000" dirty="0" smtClean="0">
                <a:solidFill>
                  <a:srgbClr val="0070C0"/>
                </a:solidFill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</a:rPr>
              <a:t> NCC Raising Day</a:t>
            </a:r>
            <a:endParaRPr lang="en-IN" sz="24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763524"/>
            <a:ext cx="8152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“Invited Talk on Role of NCC in Cadets’ Personality Development” </a:t>
            </a:r>
            <a:endParaRPr lang="en-IN" sz="20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" y="44624"/>
            <a:ext cx="1088461" cy="10801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9459" y="44624"/>
            <a:ext cx="1169841" cy="1008112"/>
          </a:xfrm>
          <a:prstGeom prst="rect">
            <a:avLst/>
          </a:prstGeom>
        </p:spPr>
      </p:pic>
      <p:sp>
        <p:nvSpPr>
          <p:cNvPr id="9" name="AutoShape 2" descr="https://www.oliveboard.in/blog/wp-content/uploads/2024/02/NCC-Raising-Day-2024-24th-November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112" y="44624"/>
            <a:ext cx="1920213" cy="108012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87722" y="1658417"/>
            <a:ext cx="894801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74301" y="2165930"/>
            <a:ext cx="6422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Jointly Organized by-</a:t>
            </a:r>
          </a:p>
          <a:p>
            <a:pPr algn="ctr"/>
            <a:r>
              <a:rPr lang="en-US" b="1" dirty="0" smtClean="0"/>
              <a:t>Govt. Pt. </a:t>
            </a:r>
            <a:r>
              <a:rPr lang="en-US" b="1" dirty="0" err="1" smtClean="0"/>
              <a:t>Shyamacharan</a:t>
            </a:r>
            <a:r>
              <a:rPr lang="en-US" b="1" dirty="0" smtClean="0"/>
              <a:t> Shukla College, </a:t>
            </a:r>
            <a:r>
              <a:rPr lang="en-US" b="1" dirty="0" err="1" smtClean="0"/>
              <a:t>Dharsiwa</a:t>
            </a:r>
            <a:r>
              <a:rPr lang="en-US" b="1" dirty="0" smtClean="0"/>
              <a:t>, Raipur (C.G.),</a:t>
            </a:r>
          </a:p>
          <a:p>
            <a:pPr algn="ctr"/>
            <a:r>
              <a:rPr lang="en-US" b="1" dirty="0" smtClean="0"/>
              <a:t>8 CG Girls BN NCC, Raipur</a:t>
            </a:r>
            <a:endParaRPr lang="en-IN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89504" y="30992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23</a:t>
            </a:r>
            <a:r>
              <a:rPr lang="en-US" b="1" baseline="30000" dirty="0" smtClean="0">
                <a:solidFill>
                  <a:srgbClr val="0070C0"/>
                </a:solidFill>
              </a:rPr>
              <a:t>rd</a:t>
            </a:r>
            <a:r>
              <a:rPr lang="en-US" b="1" dirty="0" smtClean="0">
                <a:solidFill>
                  <a:srgbClr val="0070C0"/>
                </a:solidFill>
              </a:rPr>
              <a:t> November 2024, Saturday</a:t>
            </a:r>
            <a:endParaRPr lang="en-IN" b="1" dirty="0">
              <a:solidFill>
                <a:srgbClr val="0070C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87722" y="3468628"/>
            <a:ext cx="8948012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021" y="3485764"/>
            <a:ext cx="1194794" cy="126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53311" y="4764891"/>
            <a:ext cx="3318104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Prof. Rajeev </a:t>
            </a:r>
            <a:r>
              <a:rPr lang="en-US" sz="1400" b="1" dirty="0" err="1" smtClean="0">
                <a:solidFill>
                  <a:srgbClr val="C00000"/>
                </a:solidFill>
              </a:rPr>
              <a:t>Choudhary</a:t>
            </a:r>
            <a:endParaRPr lang="en-US" sz="1400" b="1" dirty="0" smtClean="0">
              <a:solidFill>
                <a:srgbClr val="C00000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Dean, Students’ Welfare,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Head, </a:t>
            </a:r>
            <a:r>
              <a:rPr lang="en-US" sz="1400" b="1" dirty="0" err="1" smtClean="0">
                <a:solidFill>
                  <a:srgbClr val="C00000"/>
                </a:solidFill>
              </a:rPr>
              <a:t>SoS</a:t>
            </a:r>
            <a:r>
              <a:rPr lang="en-US" sz="1400" b="1" dirty="0" smtClean="0">
                <a:solidFill>
                  <a:srgbClr val="C00000"/>
                </a:solidFill>
              </a:rPr>
              <a:t> Law, Prof. Physical Education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</a:rPr>
              <a:t>Pt. </a:t>
            </a:r>
            <a:r>
              <a:rPr lang="en-US" sz="1400" b="1" dirty="0" err="1" smtClean="0">
                <a:solidFill>
                  <a:srgbClr val="C00000"/>
                </a:solidFill>
              </a:rPr>
              <a:t>Ravishankar</a:t>
            </a:r>
            <a:r>
              <a:rPr lang="en-US" sz="1400" b="1" dirty="0" smtClean="0">
                <a:solidFill>
                  <a:srgbClr val="C00000"/>
                </a:solidFill>
              </a:rPr>
              <a:t> Shukla University, Raipur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18" name="TextBox 23"/>
          <p:cNvSpPr txBox="1"/>
          <p:nvPr/>
        </p:nvSpPr>
        <p:spPr>
          <a:xfrm>
            <a:off x="6083253" y="4789561"/>
            <a:ext cx="3000396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Patron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Pushpa</a:t>
            </a:r>
            <a:r>
              <a:rPr lang="en-US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Kaushik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Principal</a:t>
            </a:r>
          </a:p>
          <a:p>
            <a:pPr algn="ctr"/>
            <a:r>
              <a:rPr lang="en-US" sz="1400" b="1" dirty="0">
                <a:solidFill>
                  <a:srgbClr val="0070C0"/>
                </a:solidFill>
              </a:rPr>
              <a:t>Govt. Pt. </a:t>
            </a:r>
            <a:r>
              <a:rPr lang="en-US" sz="1400" b="1" dirty="0" err="1">
                <a:solidFill>
                  <a:srgbClr val="0070C0"/>
                </a:solidFill>
              </a:rPr>
              <a:t>Shyamacharan</a:t>
            </a:r>
            <a:r>
              <a:rPr lang="en-US" sz="1400" b="1" dirty="0">
                <a:solidFill>
                  <a:srgbClr val="0070C0"/>
                </a:solidFill>
              </a:rPr>
              <a:t> Shukla College, </a:t>
            </a:r>
            <a:r>
              <a:rPr lang="en-US" sz="1400" b="1" dirty="0" err="1">
                <a:solidFill>
                  <a:srgbClr val="0070C0"/>
                </a:solidFill>
              </a:rPr>
              <a:t>Dharsiwa</a:t>
            </a:r>
            <a:endParaRPr lang="en-US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22"/>
          <p:cNvSpPr txBox="1"/>
          <p:nvPr/>
        </p:nvSpPr>
        <p:spPr>
          <a:xfrm>
            <a:off x="2676352" y="5974624"/>
            <a:ext cx="3770752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Co-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ordinator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Capt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(Dr.)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Sushama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Mishra</a:t>
            </a:r>
          </a:p>
          <a:p>
            <a:pPr algn="ctr"/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Asst. Prof. &amp; ANO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501764"/>
            <a:ext cx="1181305" cy="1263127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0139" y="5959112"/>
            <a:ext cx="2029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Venue-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Seminar Hall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10:30 AM Onwards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0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109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2024-11-21T10:00:07Z</dcterms:created>
  <dcterms:modified xsi:type="dcterms:W3CDTF">2024-11-21T10:37:47Z</dcterms:modified>
</cp:coreProperties>
</file>